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588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9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6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5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4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6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0B7D2-E9EC-445C-BC04-554D2F68AFB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6D63-16E9-430D-A119-E4F28140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8650"/>
            <a:ext cx="9144000" cy="110251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 Guilty Conscience, A Mighty Feast, A Miraculous Walk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85950"/>
            <a:ext cx="9144000" cy="1314450"/>
          </a:xfrm>
        </p:spPr>
        <p:txBody>
          <a:bodyPr/>
          <a:lstStyle/>
          <a:p>
            <a:r>
              <a:rPr lang="en-US" dirty="0" smtClean="0"/>
              <a:t>Matthew 14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92" y="2952750"/>
            <a:ext cx="1771838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90850"/>
            <a:ext cx="2641421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7515"/>
            <a:ext cx="2425407" cy="155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4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Matt 14:1-12  Herod’s Guilty Conscience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Matt 10 – disciples sent out on mission trip</a:t>
            </a:r>
          </a:p>
          <a:p>
            <a:r>
              <a:rPr lang="en-US" sz="2800" dirty="0" smtClean="0"/>
              <a:t>Matt 11-13 – Jesus departed to teach</a:t>
            </a:r>
          </a:p>
          <a:p>
            <a:r>
              <a:rPr lang="en-US" sz="2800" dirty="0" smtClean="0"/>
              <a:t>Now they have returned…</a:t>
            </a:r>
          </a:p>
          <a:p>
            <a:endParaRPr lang="en-US" sz="2800" dirty="0" smtClean="0"/>
          </a:p>
          <a:p>
            <a:r>
              <a:rPr lang="en-US" sz="2800" dirty="0" smtClean="0"/>
              <a:t>Luke 9:6-10 short overview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9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Matt 14:13-21  Feeding the Five Thousand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82278"/>
            <a:ext cx="83058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 smtClean="0"/>
              <a:t>Mk </a:t>
            </a:r>
            <a:r>
              <a:rPr lang="en-US" sz="1800" i="1" dirty="0" smtClean="0"/>
              <a:t>6:34 “moved with </a:t>
            </a:r>
            <a:r>
              <a:rPr lang="en-US" sz="1800" i="1" dirty="0" smtClean="0"/>
              <a:t>compassion because </a:t>
            </a:r>
            <a:r>
              <a:rPr lang="en-US" sz="1800" i="1" dirty="0" smtClean="0"/>
              <a:t>they were as sheep not having a shepherd”</a:t>
            </a:r>
          </a:p>
          <a:p>
            <a:endParaRPr lang="en-US" sz="1800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38300"/>
            <a:ext cx="5638800" cy="3149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4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Matt 14:22-36  Walking on Water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 smtClean="0"/>
              <a:t>14:28   Peter </a:t>
            </a:r>
            <a:r>
              <a:rPr lang="en-US" sz="1800" i="1" dirty="0"/>
              <a:t>“Lord, if it is You, command me to come to You on the water”</a:t>
            </a:r>
            <a:endParaRPr lang="en-US" sz="1800" i="1" dirty="0" smtClean="0"/>
          </a:p>
          <a:p>
            <a:endParaRPr lang="en-US" sz="1800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52862"/>
            <a:ext cx="4267200" cy="305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2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Lessons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Awakened conscience – demands response, or heart hardens</a:t>
            </a:r>
          </a:p>
          <a:p>
            <a:r>
              <a:rPr lang="en-US" sz="2400" dirty="0" smtClean="0"/>
              <a:t>Sometimes He calms the storm, sometimes calms the disciple</a:t>
            </a:r>
          </a:p>
          <a:p>
            <a:r>
              <a:rPr lang="en-US" sz="2400" dirty="0" smtClean="0"/>
              <a:t>God delights to use but is not limited by our meagre resources</a:t>
            </a:r>
          </a:p>
          <a:p>
            <a:r>
              <a:rPr lang="en-US" sz="2400" dirty="0" smtClean="0"/>
              <a:t>Empowered by faith, Peter walked on water too!</a:t>
            </a:r>
          </a:p>
          <a:p>
            <a:endParaRPr lang="en-US" sz="2400" dirty="0" smtClean="0"/>
          </a:p>
          <a:p>
            <a:r>
              <a:rPr lang="en-US" sz="2400" dirty="0" smtClean="0"/>
              <a:t>God not only wants to use “your stuff” but also “you” by faith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0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149</Words>
  <Application>Microsoft Office PowerPoint</Application>
  <PresentationFormat>On-screen Show (16:9)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 Guilty Conscience, A Mighty Feast, A Miraculous Walk</vt:lpstr>
      <vt:lpstr>Matt 14:1-12  Herod’s Guilty Conscience</vt:lpstr>
      <vt:lpstr>Matt 14:13-21  Feeding the Five Thousand</vt:lpstr>
      <vt:lpstr>Matt 14:22-36  Walking on Water</vt:lpstr>
      <vt:lpstr>Lessons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 Faith through NT Lens</dc:title>
  <dc:creator>Jonathan</dc:creator>
  <cp:lastModifiedBy>Jonathan</cp:lastModifiedBy>
  <cp:revision>16</cp:revision>
  <dcterms:created xsi:type="dcterms:W3CDTF">2021-06-15T00:41:56Z</dcterms:created>
  <dcterms:modified xsi:type="dcterms:W3CDTF">2022-05-21T18:44:50Z</dcterms:modified>
</cp:coreProperties>
</file>