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46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74" r:id="rId4"/>
    <p:sldId id="275" r:id="rId5"/>
    <p:sldId id="276" r:id="rId6"/>
    <p:sldId id="277" r:id="rId7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8" autoAdjust="0"/>
    <p:restoredTop sz="94490" autoAdjust="0"/>
  </p:normalViewPr>
  <p:slideViewPr>
    <p:cSldViewPr>
      <p:cViewPr>
        <p:scale>
          <a:sx n="110" d="100"/>
          <a:sy n="110" d="100"/>
        </p:scale>
        <p:origin x="215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04F95F71-ECCE-42A6-9831-EF966B4BF1FF}" type="datetimeFigureOut">
              <a:rPr lang="en-CA" smtClean="0"/>
              <a:t>2020-09-11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231ABD74-3FE6-4853-B880-EF18861F9E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7514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6DBF9-993E-4266-81A7-919693E95E8E}" type="datetimeFigureOut">
              <a:rPr lang="en-CA" smtClean="0"/>
              <a:t>2020-09-11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9763"/>
            <a:ext cx="5661025" cy="42164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52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952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F9F3A-F888-4059-8CF8-AFC59AF1AA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17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9F3A-F888-4059-8CF8-AFC59AF1AA5B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6436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828ACDF7-0298-4847-8F09-0FDE93B5214F}" type="datetimeFigureOut">
              <a:rPr lang="en-CA" smtClean="0"/>
              <a:t>2020-09-11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647D7FA6-8511-4DD3-AD80-E4B1CF5EACD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CDF7-0298-4847-8F09-0FDE93B5214F}" type="datetimeFigureOut">
              <a:rPr lang="en-CA" smtClean="0"/>
              <a:t>2020-09-11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7FA6-8511-4DD3-AD80-E4B1CF5EACD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CDF7-0298-4847-8F09-0FDE93B5214F}" type="datetimeFigureOut">
              <a:rPr lang="en-CA" smtClean="0"/>
              <a:t>2020-09-11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7FA6-8511-4DD3-AD80-E4B1CF5EACD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CDF7-0298-4847-8F09-0FDE93B5214F}" type="datetimeFigureOut">
              <a:rPr lang="en-CA" smtClean="0"/>
              <a:t>2020-09-11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7FA6-8511-4DD3-AD80-E4B1CF5EACD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CDF7-0298-4847-8F09-0FDE93B5214F}" type="datetimeFigureOut">
              <a:rPr lang="en-CA" smtClean="0"/>
              <a:t>2020-09-11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7FA6-8511-4DD3-AD80-E4B1CF5EACD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CDF7-0298-4847-8F09-0FDE93B5214F}" type="datetimeFigureOut">
              <a:rPr lang="en-CA" smtClean="0"/>
              <a:t>2020-09-11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7FA6-8511-4DD3-AD80-E4B1CF5EACD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CDF7-0298-4847-8F09-0FDE93B5214F}" type="datetimeFigureOut">
              <a:rPr lang="en-CA" smtClean="0"/>
              <a:t>2020-09-11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7FA6-8511-4DD3-AD80-E4B1CF5EACD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CDF7-0298-4847-8F09-0FDE93B5214F}" type="datetimeFigureOut">
              <a:rPr lang="en-CA" smtClean="0"/>
              <a:t>2020-09-11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7FA6-8511-4DD3-AD80-E4B1CF5EACD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CDF7-0298-4847-8F09-0FDE93B5214F}" type="datetimeFigureOut">
              <a:rPr lang="en-CA" smtClean="0"/>
              <a:t>2020-09-11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7FA6-8511-4DD3-AD80-E4B1CF5EACD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CDF7-0298-4847-8F09-0FDE93B5214F}" type="datetimeFigureOut">
              <a:rPr lang="en-CA" smtClean="0"/>
              <a:t>2020-09-11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7FA6-8511-4DD3-AD80-E4B1CF5EACD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CDF7-0298-4847-8F09-0FDE93B5214F}" type="datetimeFigureOut">
              <a:rPr lang="en-CA" smtClean="0"/>
              <a:t>2020-09-11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7FA6-8511-4DD3-AD80-E4B1CF5EACD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CDF7-0298-4847-8F09-0FDE93B5214F}" type="datetimeFigureOut">
              <a:rPr lang="en-CA" smtClean="0"/>
              <a:t>2020-09-11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7FA6-8511-4DD3-AD80-E4B1CF5EACD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CDF7-0298-4847-8F09-0FDE93B5214F}" type="datetimeFigureOut">
              <a:rPr lang="en-CA" smtClean="0"/>
              <a:t>2020-09-11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7FA6-8511-4DD3-AD80-E4B1CF5EACD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CDF7-0298-4847-8F09-0FDE93B5214F}" type="datetimeFigureOut">
              <a:rPr lang="en-CA" smtClean="0"/>
              <a:t>2020-09-11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7FA6-8511-4DD3-AD80-E4B1CF5EACD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CDF7-0298-4847-8F09-0FDE93B5214F}" type="datetimeFigureOut">
              <a:rPr lang="en-CA" smtClean="0"/>
              <a:t>2020-09-11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7FA6-8511-4DD3-AD80-E4B1CF5EACD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CDF7-0298-4847-8F09-0FDE93B5214F}" type="datetimeFigureOut">
              <a:rPr lang="en-CA" smtClean="0"/>
              <a:t>2020-09-11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7FA6-8511-4DD3-AD80-E4B1CF5EACD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CDF7-0298-4847-8F09-0FDE93B5214F}" type="datetimeFigureOut">
              <a:rPr lang="en-CA" smtClean="0"/>
              <a:t>2020-09-11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7FA6-8511-4DD3-AD80-E4B1CF5EACD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28ACDF7-0298-4847-8F09-0FDE93B5214F}" type="datetimeFigureOut">
              <a:rPr lang="en-CA" smtClean="0"/>
              <a:t>2020-09-11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47D7FA6-8511-4DD3-AD80-E4B1CF5EAC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79631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847" r:id="rId1"/>
    <p:sldLayoutId id="2147484848" r:id="rId2"/>
    <p:sldLayoutId id="2147484849" r:id="rId3"/>
    <p:sldLayoutId id="2147484850" r:id="rId4"/>
    <p:sldLayoutId id="2147484851" r:id="rId5"/>
    <p:sldLayoutId id="2147484852" r:id="rId6"/>
    <p:sldLayoutId id="2147484853" r:id="rId7"/>
    <p:sldLayoutId id="2147484854" r:id="rId8"/>
    <p:sldLayoutId id="2147484855" r:id="rId9"/>
    <p:sldLayoutId id="2147484856" r:id="rId10"/>
    <p:sldLayoutId id="2147484857" r:id="rId11"/>
    <p:sldLayoutId id="2147484858" r:id="rId12"/>
    <p:sldLayoutId id="2147484859" r:id="rId13"/>
    <p:sldLayoutId id="2147484860" r:id="rId14"/>
    <p:sldLayoutId id="2147484861" r:id="rId15"/>
    <p:sldLayoutId id="2147484862" r:id="rId16"/>
    <p:sldLayoutId id="2147484863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136904" cy="1728192"/>
          </a:xfr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normAutofit fontScale="90000"/>
          </a:bodyPr>
          <a:lstStyle/>
          <a:p>
            <a:pPr algn="ctr"/>
            <a:r>
              <a:rPr lang="en-CA" sz="6700" b="1" dirty="0" smtClean="0">
                <a:effectLst>
                  <a:glow rad="127000">
                    <a:schemeClr val="accent1">
                      <a:alpha val="3000"/>
                    </a:schemeClr>
                  </a:glow>
                </a:effectLst>
                <a:latin typeface="Book Antiqua" pitchFamily="18" charset="0"/>
              </a:rPr>
              <a:t>HOW To Study the Bible</a:t>
            </a:r>
            <a:r>
              <a:rPr lang="en-CA" sz="6700" b="1" dirty="0" smtClean="0">
                <a:solidFill>
                  <a:schemeClr val="tx1"/>
                </a:solidFill>
                <a:effectLst>
                  <a:glow rad="127000">
                    <a:schemeClr val="accent1">
                      <a:alpha val="3000"/>
                    </a:schemeClr>
                  </a:glow>
                </a:effectLst>
                <a:latin typeface="Book Antiqua" pitchFamily="18" charset="0"/>
              </a:rPr>
              <a:t/>
            </a:r>
            <a:br>
              <a:rPr lang="en-CA" sz="6700" b="1" dirty="0" smtClean="0">
                <a:solidFill>
                  <a:schemeClr val="tx1"/>
                </a:solidFill>
                <a:effectLst>
                  <a:glow rad="127000">
                    <a:schemeClr val="accent1">
                      <a:alpha val="3000"/>
                    </a:schemeClr>
                  </a:glow>
                </a:effectLst>
                <a:latin typeface="Book Antiqua" pitchFamily="18" charset="0"/>
              </a:rPr>
            </a:br>
            <a:endParaRPr lang="en-CA" sz="4400" b="1" dirty="0"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4725144"/>
            <a:ext cx="7704856" cy="1512168"/>
          </a:xfrm>
        </p:spPr>
        <p:txBody>
          <a:bodyPr/>
          <a:lstStyle/>
          <a:p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94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7884876" cy="1152128"/>
          </a:xfrm>
        </p:spPr>
        <p:txBody>
          <a:bodyPr>
            <a:normAutofit fontScale="90000"/>
          </a:bodyPr>
          <a:lstStyle/>
          <a:p>
            <a:r>
              <a:rPr lang="en-CA" sz="6000" b="1" dirty="0">
                <a:effectLst/>
              </a:rPr>
              <a:t> </a:t>
            </a:r>
            <a:r>
              <a:rPr lang="en-CA" sz="6000" b="1" dirty="0" smtClean="0">
                <a:effectLst/>
              </a:rPr>
              <a:t>	</a:t>
            </a:r>
            <a:r>
              <a:rPr lang="en-CA" sz="4400" b="1" dirty="0">
                <a:effectLst>
                  <a:glow rad="127000">
                    <a:schemeClr val="accent1">
                      <a:alpha val="3000"/>
                    </a:schemeClr>
                  </a:glow>
                </a:effectLst>
                <a:latin typeface="Book Antiqua" pitchFamily="18" charset="0"/>
              </a:rPr>
              <a:t> HOW To Study the Bible</a:t>
            </a:r>
            <a:endParaRPr lang="en-CA" sz="4400" b="1" cap="none" dirty="0"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16632"/>
            <a:ext cx="8280920" cy="612068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CA" sz="4000" b="1" dirty="0" smtClean="0">
                <a:latin typeface="Calibri" pitchFamily="34" charset="0"/>
                <a:ea typeface="Arial Unicode MS" pitchFamily="34" charset="-128"/>
                <a:cs typeface="Calibri" pitchFamily="34" charset="0"/>
              </a:rPr>
              <a:t>Desire</a:t>
            </a:r>
          </a:p>
          <a:p>
            <a:pPr marL="18288" indent="0">
              <a:buNone/>
            </a:pPr>
            <a:r>
              <a:rPr lang="en-CA" sz="4000" b="1" dirty="0" smtClean="0">
                <a:latin typeface="Calibri" pitchFamily="34" charset="0"/>
                <a:ea typeface="Arial Unicode MS" pitchFamily="34" charset="-128"/>
                <a:cs typeface="Calibri" pitchFamily="34" charset="0"/>
              </a:rPr>
              <a:t>Dedication</a:t>
            </a:r>
          </a:p>
          <a:p>
            <a:pPr marL="18288" indent="0">
              <a:buNone/>
            </a:pPr>
            <a:r>
              <a:rPr lang="en-CA" sz="4000" b="1" dirty="0" smtClean="0">
                <a:latin typeface="Calibri" pitchFamily="34" charset="0"/>
                <a:ea typeface="Arial Unicode MS" pitchFamily="34" charset="-128"/>
                <a:cs typeface="Calibri" pitchFamily="34" charset="0"/>
              </a:rPr>
              <a:t>Diversity</a:t>
            </a:r>
            <a:endParaRPr lang="en-CA" sz="4000" b="1" dirty="0"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  <a:p>
            <a:pPr marL="18288" indent="0">
              <a:buNone/>
            </a:pPr>
            <a:r>
              <a:rPr lang="en-CA" sz="4000" b="1" dirty="0" smtClean="0">
                <a:latin typeface="Calibri" pitchFamily="34" charset="0"/>
                <a:ea typeface="Arial Unicode MS" pitchFamily="34" charset="-128"/>
                <a:cs typeface="Calibri" pitchFamily="34" charset="0"/>
              </a:rPr>
              <a:t>Direction</a:t>
            </a:r>
          </a:p>
        </p:txBody>
      </p:sp>
    </p:spTree>
    <p:extLst>
      <p:ext uri="{BB962C8B-B14F-4D97-AF65-F5344CB8AC3E}">
        <p14:creationId xmlns:p14="http://schemas.microsoft.com/office/powerpoint/2010/main" val="33074283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772400" cy="22711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-1323528"/>
            <a:ext cx="8640960" cy="7920879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i="1" dirty="0" smtClean="0"/>
              <a:t>“</a:t>
            </a:r>
            <a:r>
              <a:rPr lang="en-US" sz="3600" b="1" i="1" dirty="0"/>
              <a:t>A Psalm of David When He Was in the Wilderness of Judah.</a:t>
            </a:r>
            <a:r>
              <a:rPr lang="en-US" sz="3600" i="1" dirty="0"/>
              <a:t> O God, You are my God; </a:t>
            </a:r>
            <a:r>
              <a:rPr lang="en-US" sz="3600" i="1" dirty="0" smtClean="0"/>
              <a:t>early </a:t>
            </a:r>
            <a:r>
              <a:rPr lang="en-US" sz="3600" i="1" dirty="0"/>
              <a:t>will I seek You; </a:t>
            </a:r>
            <a:r>
              <a:rPr lang="en-US" sz="3600" i="1" dirty="0" smtClean="0"/>
              <a:t>my </a:t>
            </a:r>
            <a:r>
              <a:rPr lang="en-US" sz="3600" i="1" dirty="0"/>
              <a:t>soul thirsts for You; </a:t>
            </a:r>
            <a:r>
              <a:rPr lang="en-US" sz="3600" i="1" dirty="0" smtClean="0"/>
              <a:t>my </a:t>
            </a:r>
            <a:r>
              <a:rPr lang="en-US" sz="3600" i="1" dirty="0"/>
              <a:t>flesh longs for You In a dry and thirsty land where there is no water. So I have looked for You in the sanctuary, </a:t>
            </a:r>
            <a:r>
              <a:rPr lang="en-US" sz="3600" i="1" dirty="0" smtClean="0"/>
              <a:t>to </a:t>
            </a:r>
            <a:r>
              <a:rPr lang="en-US" sz="3600" i="1" dirty="0"/>
              <a:t>see Your power and Your glory</a:t>
            </a:r>
            <a:r>
              <a:rPr lang="en-US" sz="3600" i="1" dirty="0" smtClean="0"/>
              <a:t>.”			</a:t>
            </a:r>
            <a:r>
              <a:rPr lang="en-US" sz="2800" b="1" dirty="0" smtClean="0"/>
              <a:t>Psalm </a:t>
            </a:r>
            <a:r>
              <a:rPr lang="en-US" sz="2800" b="1" dirty="0"/>
              <a:t>63:1</a:t>
            </a:r>
          </a:p>
        </p:txBody>
      </p:sp>
    </p:spTree>
    <p:extLst>
      <p:ext uri="{BB962C8B-B14F-4D97-AF65-F5344CB8AC3E}">
        <p14:creationId xmlns:p14="http://schemas.microsoft.com/office/powerpoint/2010/main" val="1460544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34212"/>
            <a:ext cx="7884876" cy="864096"/>
          </a:xfrm>
        </p:spPr>
        <p:txBody>
          <a:bodyPr>
            <a:normAutofit fontScale="90000"/>
          </a:bodyPr>
          <a:lstStyle/>
          <a:p>
            <a:r>
              <a:rPr lang="en-CA" sz="6000" b="1" dirty="0">
                <a:effectLst/>
              </a:rPr>
              <a:t> </a:t>
            </a:r>
            <a:r>
              <a:rPr lang="en-CA" sz="6000" b="1" dirty="0" smtClean="0">
                <a:effectLst/>
              </a:rPr>
              <a:t>						</a:t>
            </a:r>
            <a:r>
              <a:rPr lang="en-CA" sz="4400" b="1" dirty="0" smtClean="0">
                <a:effectLst/>
                <a:latin typeface="Book Antiqua" charset="0"/>
                <a:ea typeface="Book Antiqua" charset="0"/>
                <a:cs typeface="Book Antiqua" charset="0"/>
              </a:rPr>
              <a:t>Desire</a:t>
            </a:r>
            <a:endParaRPr lang="en-CA" sz="4400" b="1" cap="none" dirty="0">
              <a:solidFill>
                <a:schemeClr val="tx1"/>
              </a:solidFill>
              <a:effectLst/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998308"/>
            <a:ext cx="8712968" cy="5239004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i="1" dirty="0" smtClean="0"/>
              <a:t>“early </a:t>
            </a:r>
            <a:r>
              <a:rPr lang="en-US" sz="3600" b="1" i="1" dirty="0"/>
              <a:t>will I </a:t>
            </a:r>
            <a:r>
              <a:rPr lang="en-US" sz="3600" b="1" i="1" dirty="0" smtClean="0"/>
              <a:t>seek” </a:t>
            </a:r>
            <a:r>
              <a:rPr lang="mr-IN" sz="3600" dirty="0" smtClean="0"/>
              <a:t>–</a:t>
            </a:r>
            <a:r>
              <a:rPr lang="en-US" sz="3600" dirty="0" smtClean="0"/>
              <a:t> the dawn, be up early,  	  	   implies eagerness, searching or seeking</a:t>
            </a:r>
            <a:endParaRPr lang="en-CA" sz="800" b="1" dirty="0" smtClean="0"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  <a:p>
            <a:pPr marL="18288" indent="0">
              <a:buNone/>
            </a:pPr>
            <a:endParaRPr lang="en-CA" sz="800" i="1" dirty="0" smtClean="0"/>
          </a:p>
          <a:p>
            <a:pPr marL="18288" indent="0">
              <a:buNone/>
            </a:pPr>
            <a:r>
              <a:rPr lang="en-CA" sz="3600" i="1" dirty="0" smtClean="0"/>
              <a:t>“my </a:t>
            </a:r>
            <a:r>
              <a:rPr lang="en-CA" sz="3600" i="1" dirty="0"/>
              <a:t>soul </a:t>
            </a:r>
            <a:r>
              <a:rPr lang="en-CA" sz="3600" b="1" i="1" dirty="0" smtClean="0"/>
              <a:t>thirsts</a:t>
            </a:r>
            <a:r>
              <a:rPr lang="en-CA" sz="3600" i="1" dirty="0" smtClean="0"/>
              <a:t> </a:t>
            </a:r>
            <a:r>
              <a:rPr lang="mr-IN" sz="3600" i="1" dirty="0" smtClean="0"/>
              <a:t>…</a:t>
            </a:r>
            <a:r>
              <a:rPr lang="en-CA" sz="3600" i="1" dirty="0" smtClean="0"/>
              <a:t> my </a:t>
            </a:r>
            <a:r>
              <a:rPr lang="en-CA" sz="3600" i="1" dirty="0"/>
              <a:t>flesh </a:t>
            </a:r>
            <a:r>
              <a:rPr lang="en-CA" sz="3600" b="1" i="1" dirty="0" smtClean="0"/>
              <a:t>longs</a:t>
            </a:r>
            <a:r>
              <a:rPr lang="en-CA" sz="3600" i="1" dirty="0" smtClean="0"/>
              <a:t>”</a:t>
            </a:r>
          </a:p>
          <a:p>
            <a:pPr marL="18288" indent="0">
              <a:buNone/>
            </a:pPr>
            <a:endParaRPr lang="en-CA" sz="800" i="1" dirty="0"/>
          </a:p>
          <a:p>
            <a:pPr marL="18288" indent="0">
              <a:buNone/>
            </a:pPr>
            <a:r>
              <a:rPr lang="en-CA" sz="3600" i="1" dirty="0" smtClean="0"/>
              <a:t>“in </a:t>
            </a:r>
            <a:r>
              <a:rPr lang="en-CA" sz="3600" i="1" dirty="0"/>
              <a:t>a dry and thirsty land </a:t>
            </a:r>
            <a:r>
              <a:rPr lang="en-CA" sz="3600" i="1" dirty="0" smtClean="0"/>
              <a:t>where </a:t>
            </a:r>
            <a:r>
              <a:rPr lang="en-CA" sz="3600" i="1" dirty="0"/>
              <a:t>there is </a:t>
            </a:r>
            <a:r>
              <a:rPr lang="en-CA" sz="3600" b="1" i="1" dirty="0" smtClean="0"/>
              <a:t>NO 	WATER</a:t>
            </a:r>
            <a:r>
              <a:rPr lang="en-CA" sz="3600" i="1" dirty="0" smtClean="0"/>
              <a:t>”</a:t>
            </a:r>
          </a:p>
          <a:p>
            <a:pPr marL="18288" indent="0">
              <a:buNone/>
            </a:pPr>
            <a:r>
              <a:rPr lang="en-CA" sz="3200" b="1" dirty="0" smtClean="0">
                <a:ea typeface="Franklin Gothic Heavy" charset="0"/>
                <a:cs typeface="Franklin Gothic Heavy" charset="0"/>
              </a:rPr>
              <a:t>NO Help </a:t>
            </a:r>
            <a:r>
              <a:rPr lang="mr-IN" sz="3200" b="1" dirty="0" smtClean="0">
                <a:ea typeface="Franklin Gothic Heavy" charset="0"/>
                <a:cs typeface="Franklin Gothic Heavy" charset="0"/>
              </a:rPr>
              <a:t>…</a:t>
            </a:r>
            <a:r>
              <a:rPr lang="en-CA" sz="3200" b="1" dirty="0" smtClean="0">
                <a:ea typeface="Franklin Gothic Heavy" charset="0"/>
                <a:cs typeface="Franklin Gothic Heavy" charset="0"/>
              </a:rPr>
              <a:t> NO Answers </a:t>
            </a:r>
            <a:r>
              <a:rPr lang="mr-IN" sz="3200" b="1" dirty="0" smtClean="0">
                <a:ea typeface="Franklin Gothic Heavy" charset="0"/>
                <a:cs typeface="Franklin Gothic Heavy" charset="0"/>
              </a:rPr>
              <a:t>…</a:t>
            </a:r>
            <a:r>
              <a:rPr lang="en-CA" sz="3200" b="1" dirty="0" smtClean="0">
                <a:ea typeface="Franklin Gothic Heavy" charset="0"/>
                <a:cs typeface="Franklin Gothic Heavy" charset="0"/>
              </a:rPr>
              <a:t> NO Peace </a:t>
            </a:r>
            <a:r>
              <a:rPr lang="mr-IN" sz="3200" b="1" dirty="0" smtClean="0">
                <a:ea typeface="Franklin Gothic Heavy" charset="0"/>
                <a:cs typeface="Franklin Gothic Heavy" charset="0"/>
              </a:rPr>
              <a:t>…</a:t>
            </a:r>
            <a:r>
              <a:rPr lang="en-CA" sz="3200" b="1" dirty="0" smtClean="0">
                <a:ea typeface="Franklin Gothic Heavy" charset="0"/>
                <a:cs typeface="Franklin Gothic Heavy" charset="0"/>
              </a:rPr>
              <a:t> NO Relief </a:t>
            </a:r>
            <a:r>
              <a:rPr lang="mr-IN" sz="3200" b="1" dirty="0" smtClean="0">
                <a:ea typeface="Franklin Gothic Heavy" charset="0"/>
                <a:cs typeface="Franklin Gothic Heavy" charset="0"/>
              </a:rPr>
              <a:t>…</a:t>
            </a:r>
            <a:r>
              <a:rPr lang="en-CA" sz="3200" b="1" dirty="0" smtClean="0">
                <a:ea typeface="Franklin Gothic Heavy" charset="0"/>
                <a:cs typeface="Franklin Gothic Heavy" charset="0"/>
              </a:rPr>
              <a:t> 	NO Hope </a:t>
            </a:r>
            <a:r>
              <a:rPr lang="mr-IN" sz="3200" b="1" dirty="0" smtClean="0">
                <a:ea typeface="Franklin Gothic Heavy" charset="0"/>
                <a:cs typeface="Franklin Gothic Heavy" charset="0"/>
              </a:rPr>
              <a:t>…</a:t>
            </a:r>
            <a:r>
              <a:rPr lang="en-CA" sz="3200" b="1" dirty="0" smtClean="0">
                <a:ea typeface="Franklin Gothic Heavy" charset="0"/>
                <a:cs typeface="Franklin Gothic Heavy" charset="0"/>
              </a:rPr>
              <a:t> NO LIFE</a:t>
            </a:r>
          </a:p>
          <a:p>
            <a:pPr marL="18288" indent="0">
              <a:buNone/>
            </a:pPr>
            <a:endParaRPr lang="en-US" sz="3200" b="1" dirty="0" smtClean="0">
              <a:ea typeface="Franklin Gothic Heavy" charset="0"/>
              <a:cs typeface="Franklin Gothic Heav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636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2460"/>
            <a:ext cx="7884876" cy="864096"/>
          </a:xfrm>
        </p:spPr>
        <p:txBody>
          <a:bodyPr>
            <a:normAutofit fontScale="90000"/>
          </a:bodyPr>
          <a:lstStyle/>
          <a:p>
            <a:r>
              <a:rPr lang="en-CA" sz="6000" b="1" dirty="0">
                <a:effectLst/>
              </a:rPr>
              <a:t> </a:t>
            </a:r>
            <a:r>
              <a:rPr lang="en-CA" sz="6000" b="1" dirty="0" smtClean="0">
                <a:effectLst/>
              </a:rPr>
              <a:t>						</a:t>
            </a:r>
            <a:r>
              <a:rPr lang="en-CA" sz="4400" b="1" dirty="0" smtClean="0">
                <a:effectLst/>
                <a:latin typeface="Book Antiqua" charset="0"/>
                <a:ea typeface="Book Antiqua" charset="0"/>
                <a:cs typeface="Book Antiqua" charset="0"/>
              </a:rPr>
              <a:t>Desire</a:t>
            </a:r>
            <a:endParaRPr lang="en-CA" sz="4400" b="1" cap="none" dirty="0">
              <a:solidFill>
                <a:schemeClr val="tx1"/>
              </a:solidFill>
              <a:effectLst/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6408712"/>
          </a:xfrm>
        </p:spPr>
        <p:txBody>
          <a:bodyPr>
            <a:normAutofit fontScale="70000" lnSpcReduction="20000"/>
          </a:bodyPr>
          <a:lstStyle/>
          <a:p>
            <a:pPr marL="18288" indent="0">
              <a:buNone/>
            </a:pPr>
            <a:endParaRPr lang="en-US" sz="1300" b="1" i="1" dirty="0" smtClean="0"/>
          </a:p>
          <a:p>
            <a:pPr marL="18288" indent="0">
              <a:buNone/>
            </a:pPr>
            <a:r>
              <a:rPr lang="en-US" sz="4600" i="1" dirty="0" smtClean="0"/>
              <a:t>“O </a:t>
            </a:r>
            <a:r>
              <a:rPr lang="en-US" sz="4600" i="1" dirty="0">
                <a:latin typeface="Franklin Gothic Heavy" charset="0"/>
                <a:ea typeface="Franklin Gothic Heavy" charset="0"/>
                <a:cs typeface="Franklin Gothic Heavy" charset="0"/>
              </a:rPr>
              <a:t>God</a:t>
            </a:r>
            <a:r>
              <a:rPr lang="en-US" sz="4600" i="1" dirty="0"/>
              <a:t>, You are </a:t>
            </a:r>
            <a:r>
              <a:rPr lang="en-US" sz="4600" i="1" dirty="0">
                <a:latin typeface="Franklin Gothic Heavy" charset="0"/>
                <a:ea typeface="Franklin Gothic Heavy" charset="0"/>
                <a:cs typeface="Franklin Gothic Heavy" charset="0"/>
              </a:rPr>
              <a:t>my God</a:t>
            </a:r>
            <a:r>
              <a:rPr lang="en-US" sz="4600" i="1" dirty="0"/>
              <a:t>; </a:t>
            </a:r>
            <a:r>
              <a:rPr lang="en-US" sz="4600" i="1" dirty="0" smtClean="0"/>
              <a:t>early </a:t>
            </a:r>
            <a:r>
              <a:rPr lang="en-US" sz="4600" i="1" dirty="0"/>
              <a:t>will I seek </a:t>
            </a:r>
            <a:r>
              <a:rPr lang="en-US" sz="4600" i="1" dirty="0">
                <a:latin typeface="Franklin Gothic Heavy" charset="0"/>
                <a:ea typeface="Franklin Gothic Heavy" charset="0"/>
                <a:cs typeface="Franklin Gothic Heavy" charset="0"/>
              </a:rPr>
              <a:t>You</a:t>
            </a:r>
            <a:r>
              <a:rPr lang="en-US" sz="4600" i="1" dirty="0"/>
              <a:t>; </a:t>
            </a:r>
            <a:r>
              <a:rPr lang="en-US" sz="4600" i="1" dirty="0" smtClean="0"/>
              <a:t>my </a:t>
            </a:r>
            <a:r>
              <a:rPr lang="en-US" sz="4600" i="1" dirty="0"/>
              <a:t>soul thirsts for </a:t>
            </a:r>
            <a:r>
              <a:rPr lang="en-US" sz="4600" i="1" dirty="0">
                <a:latin typeface="Franklin Gothic Heavy" charset="0"/>
                <a:ea typeface="Franklin Gothic Heavy" charset="0"/>
                <a:cs typeface="Franklin Gothic Heavy" charset="0"/>
              </a:rPr>
              <a:t>You</a:t>
            </a:r>
            <a:r>
              <a:rPr lang="en-US" sz="4600" i="1" dirty="0"/>
              <a:t>; </a:t>
            </a:r>
            <a:r>
              <a:rPr lang="en-US" sz="4600" i="1" dirty="0" smtClean="0"/>
              <a:t>my </a:t>
            </a:r>
            <a:r>
              <a:rPr lang="en-US" sz="4600" i="1" dirty="0"/>
              <a:t>flesh longs for </a:t>
            </a:r>
            <a:r>
              <a:rPr lang="en-US" sz="4600" i="1" dirty="0">
                <a:latin typeface="Franklin Gothic Heavy" charset="0"/>
                <a:ea typeface="Franklin Gothic Heavy" charset="0"/>
                <a:cs typeface="Franklin Gothic Heavy" charset="0"/>
              </a:rPr>
              <a:t>You </a:t>
            </a:r>
            <a:r>
              <a:rPr lang="en-US" sz="4600" i="1" dirty="0" smtClean="0"/>
              <a:t>in </a:t>
            </a:r>
            <a:r>
              <a:rPr lang="en-US" sz="4600" i="1" dirty="0"/>
              <a:t>a dry and thirsty land </a:t>
            </a:r>
            <a:r>
              <a:rPr lang="en-US" sz="4600" i="1" dirty="0" smtClean="0"/>
              <a:t>where </a:t>
            </a:r>
            <a:r>
              <a:rPr lang="en-US" sz="4600" i="1" dirty="0"/>
              <a:t>there is no water</a:t>
            </a:r>
            <a:r>
              <a:rPr lang="en-US" sz="4600" i="1" dirty="0" smtClean="0"/>
              <a:t>. </a:t>
            </a:r>
            <a:r>
              <a:rPr lang="en-US" sz="4600" i="1" dirty="0"/>
              <a:t>So I have looked for </a:t>
            </a:r>
            <a:r>
              <a:rPr lang="en-US" sz="4600" i="1" dirty="0">
                <a:latin typeface="Franklin Gothic Heavy" charset="0"/>
                <a:ea typeface="Franklin Gothic Heavy" charset="0"/>
                <a:cs typeface="Franklin Gothic Heavy" charset="0"/>
              </a:rPr>
              <a:t>You</a:t>
            </a:r>
            <a:r>
              <a:rPr lang="en-US" sz="4600" i="1" dirty="0"/>
              <a:t> in the sanctuary, </a:t>
            </a:r>
            <a:r>
              <a:rPr lang="en-US" sz="4600" i="1" dirty="0" smtClean="0">
                <a:latin typeface="Franklin Gothic Heavy" charset="0"/>
                <a:ea typeface="Franklin Gothic Heavy" charset="0"/>
                <a:cs typeface="Franklin Gothic Heavy" charset="0"/>
              </a:rPr>
              <a:t>to </a:t>
            </a:r>
            <a:r>
              <a:rPr lang="en-US" sz="4600" i="1" dirty="0">
                <a:latin typeface="Franklin Gothic Heavy" charset="0"/>
                <a:ea typeface="Franklin Gothic Heavy" charset="0"/>
                <a:cs typeface="Franklin Gothic Heavy" charset="0"/>
              </a:rPr>
              <a:t>see Your power and Your </a:t>
            </a:r>
            <a:r>
              <a:rPr lang="en-US" sz="4600" i="1" dirty="0" smtClean="0">
                <a:latin typeface="Franklin Gothic Heavy" charset="0"/>
                <a:ea typeface="Franklin Gothic Heavy" charset="0"/>
                <a:cs typeface="Franklin Gothic Heavy" charset="0"/>
              </a:rPr>
              <a:t>glory</a:t>
            </a:r>
            <a:r>
              <a:rPr lang="en-US" sz="4600" i="1" dirty="0" smtClean="0"/>
              <a:t>” 			      </a:t>
            </a:r>
            <a:r>
              <a:rPr lang="en-US" sz="4000" b="1" dirty="0" smtClean="0"/>
              <a:t>Psalm 63:1,2</a:t>
            </a:r>
          </a:p>
          <a:p>
            <a:pPr marL="18288" indent="0">
              <a:buNone/>
            </a:pPr>
            <a:endParaRPr lang="en-US" sz="900" b="1" dirty="0"/>
          </a:p>
          <a:p>
            <a:pPr marL="18288" indent="0">
              <a:buNone/>
            </a:pPr>
            <a:r>
              <a:rPr lang="en-US" sz="4600" b="1" dirty="0" smtClean="0">
                <a:latin typeface="Franklin Gothic Heavy" charset="0"/>
                <a:ea typeface="Franklin Gothic Heavy" charset="0"/>
                <a:cs typeface="Franklin Gothic Heavy" charset="0"/>
              </a:rPr>
              <a:t>Desire for GOD </a:t>
            </a:r>
            <a:r>
              <a:rPr lang="mr-IN" sz="4600" b="1" dirty="0" smtClean="0">
                <a:latin typeface="Franklin Gothic Heavy" charset="0"/>
                <a:ea typeface="Franklin Gothic Heavy" charset="0"/>
                <a:cs typeface="Franklin Gothic Heavy" charset="0"/>
              </a:rPr>
              <a:t>…</a:t>
            </a:r>
            <a:r>
              <a:rPr lang="en-CA" sz="4600" b="1" dirty="0" smtClean="0">
                <a:latin typeface="Franklin Gothic Heavy" charset="0"/>
                <a:ea typeface="Franklin Gothic Heavy" charset="0"/>
                <a:cs typeface="Franklin Gothic Heavy" charset="0"/>
              </a:rPr>
              <a:t> PERSON </a:t>
            </a:r>
            <a:r>
              <a:rPr lang="mr-IN" sz="4600" b="1" dirty="0" smtClean="0">
                <a:latin typeface="Franklin Gothic Heavy" charset="0"/>
                <a:ea typeface="Franklin Gothic Heavy" charset="0"/>
                <a:cs typeface="Franklin Gothic Heavy" charset="0"/>
              </a:rPr>
              <a:t>…</a:t>
            </a:r>
            <a:r>
              <a:rPr lang="en-CA" sz="4600" b="1" dirty="0" smtClean="0">
                <a:latin typeface="Franklin Gothic Heavy" charset="0"/>
                <a:ea typeface="Franklin Gothic Heavy" charset="0"/>
                <a:cs typeface="Franklin Gothic Heavy" charset="0"/>
              </a:rPr>
              <a:t> RELATIONSHIP!</a:t>
            </a:r>
          </a:p>
          <a:p>
            <a:pPr marL="18288" indent="0">
              <a:buNone/>
            </a:pPr>
            <a:endParaRPr lang="en-CA" sz="900" b="1" dirty="0"/>
          </a:p>
          <a:p>
            <a:pPr marL="18288" indent="0">
              <a:buNone/>
            </a:pPr>
            <a:r>
              <a:rPr lang="en-CA" sz="4600" b="1" dirty="0" smtClean="0"/>
              <a:t>In studying our Bibles, this always ought to be our motivation and purpose!</a:t>
            </a:r>
          </a:p>
          <a:p>
            <a:pPr marL="18288" indent="0">
              <a:buNone/>
            </a:pPr>
            <a:endParaRPr lang="en-CA" sz="1100" b="1" dirty="0"/>
          </a:p>
          <a:p>
            <a:pPr marL="18288" indent="0">
              <a:buNone/>
            </a:pPr>
            <a:r>
              <a:rPr lang="en-CA" sz="4600" b="1" dirty="0" smtClean="0"/>
              <a:t>NOT ultimately about growing in knowledge, but growing in our relationship with Him!  NOT about knowing more, but knowing Him more!</a:t>
            </a:r>
          </a:p>
          <a:p>
            <a:pPr marL="18288" indent="0">
              <a:buNone/>
            </a:pPr>
            <a:endParaRPr lang="en-CA" sz="4600" b="1" dirty="0" smtClean="0"/>
          </a:p>
          <a:p>
            <a:pPr marL="18288" indent="0">
              <a:buNone/>
            </a:pPr>
            <a:endParaRPr lang="en-CA" sz="800" dirty="0" smtClean="0">
              <a:latin typeface="Franklin Gothic Heavy" charset="0"/>
              <a:ea typeface="Franklin Gothic Heavy" charset="0"/>
              <a:cs typeface="Franklin Gothic Heavy" charset="0"/>
            </a:endParaRPr>
          </a:p>
          <a:p>
            <a:pPr marL="18288" indent="0">
              <a:buNone/>
            </a:pPr>
            <a:endParaRPr lang="en-US" sz="3200" b="1" dirty="0" smtClean="0">
              <a:ea typeface="Franklin Gothic Heavy" charset="0"/>
              <a:cs typeface="Franklin Gothic Heav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356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2460"/>
            <a:ext cx="7884876" cy="864096"/>
          </a:xfrm>
        </p:spPr>
        <p:txBody>
          <a:bodyPr>
            <a:normAutofit fontScale="90000"/>
          </a:bodyPr>
          <a:lstStyle/>
          <a:p>
            <a:r>
              <a:rPr lang="en-CA" sz="6000" b="1" dirty="0">
                <a:effectLst/>
              </a:rPr>
              <a:t> </a:t>
            </a:r>
            <a:r>
              <a:rPr lang="en-CA" sz="6000" b="1" dirty="0" smtClean="0">
                <a:effectLst/>
              </a:rPr>
              <a:t>						</a:t>
            </a:r>
            <a:r>
              <a:rPr lang="en-CA" sz="4400" b="1" dirty="0" smtClean="0">
                <a:effectLst/>
                <a:latin typeface="Book Antiqua" charset="0"/>
                <a:ea typeface="Book Antiqua" charset="0"/>
                <a:cs typeface="Book Antiqua" charset="0"/>
              </a:rPr>
              <a:t>Desire</a:t>
            </a:r>
            <a:endParaRPr lang="en-CA" sz="4400" b="1" cap="none" dirty="0">
              <a:solidFill>
                <a:schemeClr val="tx1"/>
              </a:solidFill>
              <a:effectLst/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5544616"/>
          </a:xfrm>
        </p:spPr>
        <p:txBody>
          <a:bodyPr>
            <a:normAutofit lnSpcReduction="10000"/>
          </a:bodyPr>
          <a:lstStyle/>
          <a:p>
            <a:pPr marL="18288" indent="0">
              <a:buNone/>
            </a:pPr>
            <a:endParaRPr lang="en-US" sz="1300" b="1" i="1" dirty="0" smtClean="0"/>
          </a:p>
          <a:p>
            <a:pPr marL="18288" indent="0">
              <a:buNone/>
            </a:pPr>
            <a:r>
              <a:rPr lang="en-US" sz="3200" b="1" dirty="0" smtClean="0"/>
              <a:t>Things that dampen desire in Bible study:</a:t>
            </a:r>
          </a:p>
          <a:p>
            <a:pPr marL="532638" indent="-514350">
              <a:buAutoNum type="arabicParenR"/>
            </a:pPr>
            <a:r>
              <a:rPr lang="en-US" sz="3200" b="1" dirty="0" smtClean="0"/>
              <a:t>Focusing on the academic rather than the relational </a:t>
            </a:r>
            <a:r>
              <a:rPr lang="en-US" sz="3200" b="1" i="1" dirty="0" smtClean="0"/>
              <a:t>(Bible college syndrome).</a:t>
            </a:r>
          </a:p>
          <a:p>
            <a:pPr marL="532638" indent="-514350">
              <a:buAutoNum type="arabicParenR"/>
            </a:pPr>
            <a:r>
              <a:rPr lang="en-US" sz="3200" b="1" dirty="0" smtClean="0"/>
              <a:t>Not making time to build our relationship with God </a:t>
            </a:r>
            <a:r>
              <a:rPr lang="en-US" sz="3200" b="1" i="1" dirty="0" smtClean="0"/>
              <a:t>(in any relationship).   </a:t>
            </a:r>
            <a:r>
              <a:rPr lang="en-US" sz="3200" b="1" dirty="0" smtClean="0"/>
              <a:t>TOO BUSY!</a:t>
            </a:r>
          </a:p>
          <a:p>
            <a:pPr marL="532638" indent="-514350">
              <a:buAutoNum type="arabicParenR"/>
            </a:pPr>
            <a:r>
              <a:rPr lang="en-US" sz="3200" b="1" dirty="0" smtClean="0"/>
              <a:t>Motivated by duty rather than love.  Self discipline is important, but love leads to desire.</a:t>
            </a:r>
          </a:p>
          <a:p>
            <a:pPr marL="532638" indent="-514350">
              <a:buAutoNum type="arabicParenR"/>
            </a:pPr>
            <a:endParaRPr lang="en-US" sz="800" b="1" dirty="0"/>
          </a:p>
          <a:p>
            <a:pPr marL="18288" indent="0">
              <a:buNone/>
            </a:pPr>
            <a:r>
              <a:rPr lang="en-US" sz="3200" b="1" i="1" dirty="0" smtClean="0"/>
              <a:t>What if my love is cold?  </a:t>
            </a:r>
            <a:r>
              <a:rPr lang="en-US" sz="3200" b="1" dirty="0" smtClean="0"/>
              <a:t>HONEST conversation! 	Self examination! Willingness to change!</a:t>
            </a:r>
            <a:endParaRPr lang="en-CA" sz="800" dirty="0" smtClean="0">
              <a:latin typeface="Franklin Gothic Heavy" charset="0"/>
              <a:ea typeface="Franklin Gothic Heavy" charset="0"/>
              <a:cs typeface="Franklin Gothic Heavy" charset="0"/>
            </a:endParaRPr>
          </a:p>
          <a:p>
            <a:pPr marL="18288" indent="0">
              <a:buNone/>
            </a:pPr>
            <a:endParaRPr lang="en-US" sz="3200" b="1" dirty="0" smtClean="0">
              <a:ea typeface="Franklin Gothic Heavy" charset="0"/>
              <a:cs typeface="Franklin Gothic Heav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856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1394</TotalTime>
  <Words>113</Words>
  <Application>Microsoft Macintosh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 Unicode MS</vt:lpstr>
      <vt:lpstr>Book Antiqua</vt:lpstr>
      <vt:lpstr>Calibri</vt:lpstr>
      <vt:lpstr>Calibri Light</vt:lpstr>
      <vt:lpstr>Franklin Gothic Heavy</vt:lpstr>
      <vt:lpstr>Mangal</vt:lpstr>
      <vt:lpstr>Arial</vt:lpstr>
      <vt:lpstr>Celestial</vt:lpstr>
      <vt:lpstr>HOW To Study the Bible </vt:lpstr>
      <vt:lpstr>   HOW To Study the Bible</vt:lpstr>
      <vt:lpstr>PowerPoint Presentation</vt:lpstr>
      <vt:lpstr>       Desire</vt:lpstr>
      <vt:lpstr>       Desire</vt:lpstr>
      <vt:lpstr>       Desire</vt:lpstr>
    </vt:vector>
  </TitlesOfParts>
  <Company>Hewlett-Packard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Gifts</dc:title>
  <dc:creator>Libby</dc:creator>
  <cp:lastModifiedBy>Gerald Libby</cp:lastModifiedBy>
  <cp:revision>174</cp:revision>
  <cp:lastPrinted>2012-11-11T04:07:09Z</cp:lastPrinted>
  <dcterms:created xsi:type="dcterms:W3CDTF">2012-11-11T02:51:48Z</dcterms:created>
  <dcterms:modified xsi:type="dcterms:W3CDTF">2020-09-12T00:42:21Z</dcterms:modified>
</cp:coreProperties>
</file>